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898" r:id="rId1"/>
  </p:sldMasterIdLst>
  <p:notesMasterIdLst>
    <p:notesMasterId r:id="rId4"/>
  </p:notesMasterIdLst>
  <p:handoutMasterIdLst>
    <p:handoutMasterId r:id="rId5"/>
  </p:handoutMasterIdLst>
  <p:sldIdLst>
    <p:sldId id="261" r:id="rId2"/>
    <p:sldId id="322" r:id="rId3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33CC33"/>
    <a:srgbClr val="66FFCC"/>
    <a:srgbClr val="CC99FF"/>
    <a:srgbClr val="6600FF"/>
    <a:srgbClr val="FFCCFF"/>
    <a:srgbClr val="FF99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1" autoAdjust="0"/>
    <p:restoredTop sz="99825" autoAdjust="0"/>
  </p:normalViewPr>
  <p:slideViewPr>
    <p:cSldViewPr>
      <p:cViewPr varScale="1">
        <p:scale>
          <a:sx n="92" d="100"/>
          <a:sy n="92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755" cy="4933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25" y="0"/>
            <a:ext cx="2944754" cy="4933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691"/>
            <a:ext cx="2944755" cy="4933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25" y="9377691"/>
            <a:ext cx="2944754" cy="4933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89880F3-2DF2-465E-8939-1835E2DD4F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821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755" cy="4933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325" y="0"/>
            <a:ext cx="2944754" cy="4933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8" y="4689634"/>
            <a:ext cx="5437821" cy="444214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691"/>
            <a:ext cx="2944755" cy="4933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325" y="9377691"/>
            <a:ext cx="2944754" cy="4933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5BDEDA7-7C1E-4DEB-BF66-63C4F910EC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016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9B86FD0-0889-45D1-A37D-373EC8D5AF46}" type="slidenum">
              <a:rPr lang="ru-RU" altLang="ru-RU" smtClean="0">
                <a:latin typeface="Arial" charset="0"/>
              </a:rPr>
              <a:pPr/>
              <a:t>1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92324C0-9DDA-4C02-A626-4091FD593325}" type="slidenum">
              <a:rPr lang="ru-RU" altLang="ru-RU" smtClean="0">
                <a:solidFill>
                  <a:srgbClr val="000000"/>
                </a:solidFill>
                <a:latin typeface="Arial" charset="0"/>
              </a:rPr>
              <a:pPr/>
              <a:t>2</a:t>
            </a:fld>
            <a:endParaRPr lang="ru-RU" altLang="ru-RU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2147483647 w 8042"/>
              <a:gd name="T1" fmla="*/ 2147483647 h 10000"/>
              <a:gd name="T2" fmla="*/ 2147483647 w 8042"/>
              <a:gd name="T3" fmla="*/ 2147483647 h 10000"/>
              <a:gd name="T4" fmla="*/ 2147483647 w 8042"/>
              <a:gd name="T5" fmla="*/ 2147483647 h 10000"/>
              <a:gd name="T6" fmla="*/ 2147483647 w 8042"/>
              <a:gd name="T7" fmla="*/ 2147483647 h 10000"/>
              <a:gd name="T8" fmla="*/ 2147483647 w 8042"/>
              <a:gd name="T9" fmla="*/ 2147483647 h 10000"/>
              <a:gd name="T10" fmla="*/ 2147483647 w 8042"/>
              <a:gd name="T11" fmla="*/ 2147483647 h 10000"/>
              <a:gd name="T12" fmla="*/ 2147483647 w 8042"/>
              <a:gd name="T13" fmla="*/ 2147483647 h 10000"/>
              <a:gd name="T14" fmla="*/ 2147483647 w 8042"/>
              <a:gd name="T15" fmla="*/ 2147483647 h 10000"/>
              <a:gd name="T16" fmla="*/ 2147483647 w 8042"/>
              <a:gd name="T17" fmla="*/ 0 h 10000"/>
              <a:gd name="T18" fmla="*/ 0 w 8042"/>
              <a:gd name="T19" fmla="*/ 2147483647 h 10000"/>
              <a:gd name="T20" fmla="*/ 2147483647 w 8042"/>
              <a:gd name="T21" fmla="*/ 2147483647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7F414-0CEB-411D-8FAC-0479DCCDC05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887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9FDDF-2590-4924-AC38-6C89CF8E04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706437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81CAF-F6A0-4E50-973E-078184D7EB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903399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0C4BF-75DD-47A1-A017-34FDC8C79F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602336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352B2-6635-449E-89C1-199D066C22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978150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C1E99-4DC3-4A95-9480-3F2A259DB4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855160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7DD4D-A29D-441E-A41F-79A08A1BF1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8158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D1883-99FF-48DC-A02F-45004A8E714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877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5BB68-0BAC-4E24-8638-5E8B1FD48D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0556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855D6-FA2D-4ECE-97A5-FB0BD13676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055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4C2E6-C978-4C56-AB7A-86E0CFECD7C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022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8E640-9D38-4BC7-BA87-B4FE5A7B69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1048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61E7C-2F34-45F3-81BF-DB626F1145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323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9CBCE-CC74-4A6C-824E-0E0B3663C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275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A3879-F63C-46CF-B0AA-31AB0D6795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3436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A4CE7-888B-4CFF-B2E2-08DB4F085C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838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2070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147483647 w 22"/>
                <a:gd name="T1" fmla="*/ 2147483647 h 136"/>
                <a:gd name="T2" fmla="*/ 2147483647 w 22"/>
                <a:gd name="T3" fmla="*/ 2147483647 h 136"/>
                <a:gd name="T4" fmla="*/ 0 w 22"/>
                <a:gd name="T5" fmla="*/ 0 h 136"/>
                <a:gd name="T6" fmla="*/ 0 w 22"/>
                <a:gd name="T7" fmla="*/ 2147483647 h 136"/>
                <a:gd name="T8" fmla="*/ 2147483647 w 22"/>
                <a:gd name="T9" fmla="*/ 2147483647 h 136"/>
                <a:gd name="T10" fmla="*/ 2147483647 w 22"/>
                <a:gd name="T11" fmla="*/ 2147483647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1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2147483647 w 140"/>
                <a:gd name="T1" fmla="*/ 2147483647 h 504"/>
                <a:gd name="T2" fmla="*/ 2147483647 w 140"/>
                <a:gd name="T3" fmla="*/ 2147483647 h 504"/>
                <a:gd name="T4" fmla="*/ 2147483647 w 140"/>
                <a:gd name="T5" fmla="*/ 2147483647 h 504"/>
                <a:gd name="T6" fmla="*/ 2147483647 w 140"/>
                <a:gd name="T7" fmla="*/ 2147483647 h 504"/>
                <a:gd name="T8" fmla="*/ 0 w 140"/>
                <a:gd name="T9" fmla="*/ 0 h 504"/>
                <a:gd name="T10" fmla="*/ 2147483647 w 140"/>
                <a:gd name="T11" fmla="*/ 2147483647 h 504"/>
                <a:gd name="T12" fmla="*/ 2147483647 w 140"/>
                <a:gd name="T13" fmla="*/ 2147483647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2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2147483647 w 132"/>
                <a:gd name="T1" fmla="*/ 2147483647 h 308"/>
                <a:gd name="T2" fmla="*/ 0 w 132"/>
                <a:gd name="T3" fmla="*/ 0 h 308"/>
                <a:gd name="T4" fmla="*/ 0 w 132"/>
                <a:gd name="T5" fmla="*/ 2147483647 h 308"/>
                <a:gd name="T6" fmla="*/ 2147483647 w 132"/>
                <a:gd name="T7" fmla="*/ 2147483647 h 308"/>
                <a:gd name="T8" fmla="*/ 2147483647 w 132"/>
                <a:gd name="T9" fmla="*/ 2147483647 h 308"/>
                <a:gd name="T10" fmla="*/ 2147483647 w 132"/>
                <a:gd name="T11" fmla="*/ 2147483647 h 308"/>
                <a:gd name="T12" fmla="*/ 2147483647 w 132"/>
                <a:gd name="T13" fmla="*/ 2147483647 h 308"/>
                <a:gd name="T14" fmla="*/ 2147483647 w 132"/>
                <a:gd name="T15" fmla="*/ 2147483647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3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147483647 w 37"/>
                <a:gd name="T1" fmla="*/ 2147483647 h 79"/>
                <a:gd name="T2" fmla="*/ 2147483647 w 37"/>
                <a:gd name="T3" fmla="*/ 2147483647 h 79"/>
                <a:gd name="T4" fmla="*/ 0 w 37"/>
                <a:gd name="T5" fmla="*/ 0 h 79"/>
                <a:gd name="T6" fmla="*/ 2147483647 w 37"/>
                <a:gd name="T7" fmla="*/ 2147483647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4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2147483647 w 178"/>
                <a:gd name="T1" fmla="*/ 2147483647 h 722"/>
                <a:gd name="T2" fmla="*/ 2147483647 w 178"/>
                <a:gd name="T3" fmla="*/ 2147483647 h 722"/>
                <a:gd name="T4" fmla="*/ 2147483647 w 178"/>
                <a:gd name="T5" fmla="*/ 2147483647 h 722"/>
                <a:gd name="T6" fmla="*/ 2147483647 w 178"/>
                <a:gd name="T7" fmla="*/ 2147483647 h 722"/>
                <a:gd name="T8" fmla="*/ 0 w 178"/>
                <a:gd name="T9" fmla="*/ 0 h 722"/>
                <a:gd name="T10" fmla="*/ 2147483647 w 178"/>
                <a:gd name="T11" fmla="*/ 2147483647 h 722"/>
                <a:gd name="T12" fmla="*/ 2147483647 w 178"/>
                <a:gd name="T13" fmla="*/ 2147483647 h 722"/>
                <a:gd name="T14" fmla="*/ 2147483647 w 178"/>
                <a:gd name="T15" fmla="*/ 2147483647 h 722"/>
                <a:gd name="T16" fmla="*/ 2147483647 w 178"/>
                <a:gd name="T17" fmla="*/ 2147483647 h 722"/>
                <a:gd name="T18" fmla="*/ 2147483647 w 178"/>
                <a:gd name="T19" fmla="*/ 2147483647 h 722"/>
                <a:gd name="T20" fmla="*/ 2147483647 w 178"/>
                <a:gd name="T21" fmla="*/ 2147483647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5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2147483647 w 23"/>
                <a:gd name="T1" fmla="*/ 2147483647 h 635"/>
                <a:gd name="T2" fmla="*/ 2147483647 w 23"/>
                <a:gd name="T3" fmla="*/ 2147483647 h 635"/>
                <a:gd name="T4" fmla="*/ 2147483647 w 23"/>
                <a:gd name="T5" fmla="*/ 2147483647 h 635"/>
                <a:gd name="T6" fmla="*/ 2147483647 w 23"/>
                <a:gd name="T7" fmla="*/ 2147483647 h 635"/>
                <a:gd name="T8" fmla="*/ 2147483647 w 23"/>
                <a:gd name="T9" fmla="*/ 2147483647 h 635"/>
                <a:gd name="T10" fmla="*/ 2147483647 w 23"/>
                <a:gd name="T11" fmla="*/ 2147483647 h 635"/>
                <a:gd name="T12" fmla="*/ 2147483647 w 23"/>
                <a:gd name="T13" fmla="*/ 0 h 635"/>
                <a:gd name="T14" fmla="*/ 2147483647 w 23"/>
                <a:gd name="T15" fmla="*/ 0 h 635"/>
                <a:gd name="T16" fmla="*/ 2147483647 w 23"/>
                <a:gd name="T17" fmla="*/ 2147483647 h 635"/>
                <a:gd name="T18" fmla="*/ 2147483647 w 23"/>
                <a:gd name="T19" fmla="*/ 2147483647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6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2147483647 w 17"/>
                <a:gd name="T3" fmla="*/ 2147483647 h 107"/>
                <a:gd name="T4" fmla="*/ 2147483647 w 17"/>
                <a:gd name="T5" fmla="*/ 2147483647 h 107"/>
                <a:gd name="T6" fmla="*/ 2147483647 w 17"/>
                <a:gd name="T7" fmla="*/ 2147483647 h 107"/>
                <a:gd name="T8" fmla="*/ 2147483647 w 17"/>
                <a:gd name="T9" fmla="*/ 2147483647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7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2147483647 w 41"/>
                <a:gd name="T3" fmla="*/ 2147483647 h 222"/>
                <a:gd name="T4" fmla="*/ 2147483647 w 41"/>
                <a:gd name="T5" fmla="*/ 2147483647 h 222"/>
                <a:gd name="T6" fmla="*/ 2147483647 w 41"/>
                <a:gd name="T7" fmla="*/ 2147483647 h 222"/>
                <a:gd name="T8" fmla="*/ 2147483647 w 41"/>
                <a:gd name="T9" fmla="*/ 2147483647 h 222"/>
                <a:gd name="T10" fmla="*/ 2147483647 w 41"/>
                <a:gd name="T11" fmla="*/ 2147483647 h 222"/>
                <a:gd name="T12" fmla="*/ 2147483647 w 41"/>
                <a:gd name="T13" fmla="*/ 2147483647 h 222"/>
                <a:gd name="T14" fmla="*/ 2147483647 w 41"/>
                <a:gd name="T15" fmla="*/ 2147483647 h 222"/>
                <a:gd name="T16" fmla="*/ 2147483647 w 41"/>
                <a:gd name="T17" fmla="*/ 2147483647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8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147483647 w 450"/>
                <a:gd name="T1" fmla="*/ 2147483647 h 878"/>
                <a:gd name="T2" fmla="*/ 2147483647 w 450"/>
                <a:gd name="T3" fmla="*/ 2147483647 h 878"/>
                <a:gd name="T4" fmla="*/ 2147483647 w 450"/>
                <a:gd name="T5" fmla="*/ 2147483647 h 878"/>
                <a:gd name="T6" fmla="*/ 2147483647 w 450"/>
                <a:gd name="T7" fmla="*/ 2147483647 h 878"/>
                <a:gd name="T8" fmla="*/ 2147483647 w 450"/>
                <a:gd name="T9" fmla="*/ 2147483647 h 878"/>
                <a:gd name="T10" fmla="*/ 2147483647 w 450"/>
                <a:gd name="T11" fmla="*/ 2147483647 h 878"/>
                <a:gd name="T12" fmla="*/ 2147483647 w 450"/>
                <a:gd name="T13" fmla="*/ 2147483647 h 878"/>
                <a:gd name="T14" fmla="*/ 2147483647 w 450"/>
                <a:gd name="T15" fmla="*/ 0 h 878"/>
                <a:gd name="T16" fmla="*/ 2147483647 w 450"/>
                <a:gd name="T17" fmla="*/ 2147483647 h 878"/>
                <a:gd name="T18" fmla="*/ 2147483647 w 450"/>
                <a:gd name="T19" fmla="*/ 2147483647 h 878"/>
                <a:gd name="T20" fmla="*/ 2147483647 w 450"/>
                <a:gd name="T21" fmla="*/ 2147483647 h 878"/>
                <a:gd name="T22" fmla="*/ 2147483647 w 450"/>
                <a:gd name="T23" fmla="*/ 2147483647 h 878"/>
                <a:gd name="T24" fmla="*/ 2147483647 w 450"/>
                <a:gd name="T25" fmla="*/ 2147483647 h 878"/>
                <a:gd name="T26" fmla="*/ 0 w 450"/>
                <a:gd name="T27" fmla="*/ 2147483647 h 878"/>
                <a:gd name="T28" fmla="*/ 0 w 450"/>
                <a:gd name="T29" fmla="*/ 2147483647 h 878"/>
                <a:gd name="T30" fmla="*/ 2147483647 w 450"/>
                <a:gd name="T31" fmla="*/ 2147483647 h 878"/>
                <a:gd name="T32" fmla="*/ 2147483647 w 450"/>
                <a:gd name="T33" fmla="*/ 2147483647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9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147483647 w 35"/>
                <a:gd name="T3" fmla="*/ 2147483647 h 73"/>
                <a:gd name="T4" fmla="*/ 2147483647 w 35"/>
                <a:gd name="T5" fmla="*/ 2147483647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0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147483647 w 8"/>
                <a:gd name="T1" fmla="*/ 2147483647 h 48"/>
                <a:gd name="T2" fmla="*/ 2147483647 w 8"/>
                <a:gd name="T3" fmla="*/ 2147483647 h 48"/>
                <a:gd name="T4" fmla="*/ 2147483647 w 8"/>
                <a:gd name="T5" fmla="*/ 2147483647 h 48"/>
                <a:gd name="T6" fmla="*/ 2147483647 w 8"/>
                <a:gd name="T7" fmla="*/ 0 h 48"/>
                <a:gd name="T8" fmla="*/ 0 w 8"/>
                <a:gd name="T9" fmla="*/ 2147483647 h 48"/>
                <a:gd name="T10" fmla="*/ 2147483647 w 8"/>
                <a:gd name="T11" fmla="*/ 2147483647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1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147483647 w 52"/>
                <a:gd name="T1" fmla="*/ 2147483647 h 135"/>
                <a:gd name="T2" fmla="*/ 0 w 52"/>
                <a:gd name="T3" fmla="*/ 0 h 135"/>
                <a:gd name="T4" fmla="*/ 2147483647 w 52"/>
                <a:gd name="T5" fmla="*/ 2147483647 h 135"/>
                <a:gd name="T6" fmla="*/ 2147483647 w 52"/>
                <a:gd name="T7" fmla="*/ 2147483647 h 135"/>
                <a:gd name="T8" fmla="*/ 2147483647 w 52"/>
                <a:gd name="T9" fmla="*/ 2147483647 h 135"/>
                <a:gd name="T10" fmla="*/ 2147483647 w 52"/>
                <a:gd name="T11" fmla="*/ 2147483647 h 135"/>
                <a:gd name="T12" fmla="*/ 2147483647 w 52"/>
                <a:gd name="T13" fmla="*/ 2147483647 h 135"/>
                <a:gd name="T14" fmla="*/ 2147483647 w 52"/>
                <a:gd name="T15" fmla="*/ 2147483647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51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2058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147483647 w 103"/>
                <a:gd name="T1" fmla="*/ 2147483647 h 920"/>
                <a:gd name="T2" fmla="*/ 2147483647 w 103"/>
                <a:gd name="T3" fmla="*/ 2147483647 h 920"/>
                <a:gd name="T4" fmla="*/ 2147483647 w 103"/>
                <a:gd name="T5" fmla="*/ 2147483647 h 920"/>
                <a:gd name="T6" fmla="*/ 2147483647 w 103"/>
                <a:gd name="T7" fmla="*/ 2147483647 h 920"/>
                <a:gd name="T8" fmla="*/ 2147483647 w 103"/>
                <a:gd name="T9" fmla="*/ 2147483647 h 920"/>
                <a:gd name="T10" fmla="*/ 2147483647 w 103"/>
                <a:gd name="T11" fmla="*/ 2147483647 h 920"/>
                <a:gd name="T12" fmla="*/ 2147483647 w 103"/>
                <a:gd name="T13" fmla="*/ 2147483647 h 920"/>
                <a:gd name="T14" fmla="*/ 2147483647 w 103"/>
                <a:gd name="T15" fmla="*/ 2147483647 h 920"/>
                <a:gd name="T16" fmla="*/ 2147483647 w 103"/>
                <a:gd name="T17" fmla="*/ 2147483647 h 920"/>
                <a:gd name="T18" fmla="*/ 2147483647 w 103"/>
                <a:gd name="T19" fmla="*/ 2147483647 h 920"/>
                <a:gd name="T20" fmla="*/ 2147483647 w 103"/>
                <a:gd name="T21" fmla="*/ 2147483647 h 920"/>
                <a:gd name="T22" fmla="*/ 2147483647 w 103"/>
                <a:gd name="T23" fmla="*/ 0 h 920"/>
                <a:gd name="T24" fmla="*/ 0 w 103"/>
                <a:gd name="T25" fmla="*/ 0 h 920"/>
                <a:gd name="T26" fmla="*/ 2147483647 w 103"/>
                <a:gd name="T27" fmla="*/ 2147483647 h 920"/>
                <a:gd name="T28" fmla="*/ 2147483647 w 103"/>
                <a:gd name="T29" fmla="*/ 2147483647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9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47483647 w 88"/>
                <a:gd name="T1" fmla="*/ 2147483647 h 330"/>
                <a:gd name="T2" fmla="*/ 2147483647 w 88"/>
                <a:gd name="T3" fmla="*/ 2147483647 h 330"/>
                <a:gd name="T4" fmla="*/ 2147483647 w 88"/>
                <a:gd name="T5" fmla="*/ 2147483647 h 330"/>
                <a:gd name="T6" fmla="*/ 2147483647 w 88"/>
                <a:gd name="T7" fmla="*/ 2147483647 h 330"/>
                <a:gd name="T8" fmla="*/ 2147483647 w 88"/>
                <a:gd name="T9" fmla="*/ 2147483647 h 330"/>
                <a:gd name="T10" fmla="*/ 0 w 88"/>
                <a:gd name="T11" fmla="*/ 0 h 330"/>
                <a:gd name="T12" fmla="*/ 2147483647 w 88"/>
                <a:gd name="T13" fmla="*/ 2147483647 h 330"/>
                <a:gd name="T14" fmla="*/ 2147483647 w 88"/>
                <a:gd name="T15" fmla="*/ 2147483647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0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147483647 w 90"/>
                <a:gd name="T1" fmla="*/ 2147483647 h 207"/>
                <a:gd name="T2" fmla="*/ 0 w 90"/>
                <a:gd name="T3" fmla="*/ 0 h 207"/>
                <a:gd name="T4" fmla="*/ 2147483647 w 90"/>
                <a:gd name="T5" fmla="*/ 2147483647 h 207"/>
                <a:gd name="T6" fmla="*/ 2147483647 w 90"/>
                <a:gd name="T7" fmla="*/ 2147483647 h 207"/>
                <a:gd name="T8" fmla="*/ 2147483647 w 90"/>
                <a:gd name="T9" fmla="*/ 2147483647 h 207"/>
                <a:gd name="T10" fmla="*/ 2147483647 w 90"/>
                <a:gd name="T11" fmla="*/ 2147483647 h 207"/>
                <a:gd name="T12" fmla="*/ 2147483647 w 90"/>
                <a:gd name="T13" fmla="*/ 2147483647 h 207"/>
                <a:gd name="T14" fmla="*/ 2147483647 w 90"/>
                <a:gd name="T15" fmla="*/ 2147483647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1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2147483647 w 115"/>
                <a:gd name="T1" fmla="*/ 2147483647 h 467"/>
                <a:gd name="T2" fmla="*/ 2147483647 w 115"/>
                <a:gd name="T3" fmla="*/ 2147483647 h 467"/>
                <a:gd name="T4" fmla="*/ 2147483647 w 115"/>
                <a:gd name="T5" fmla="*/ 2147483647 h 467"/>
                <a:gd name="T6" fmla="*/ 2147483647 w 115"/>
                <a:gd name="T7" fmla="*/ 2147483647 h 467"/>
                <a:gd name="T8" fmla="*/ 0 w 115"/>
                <a:gd name="T9" fmla="*/ 0 h 467"/>
                <a:gd name="T10" fmla="*/ 2147483647 w 115"/>
                <a:gd name="T11" fmla="*/ 2147483647 h 467"/>
                <a:gd name="T12" fmla="*/ 2147483647 w 115"/>
                <a:gd name="T13" fmla="*/ 2147483647 h 467"/>
                <a:gd name="T14" fmla="*/ 2147483647 w 115"/>
                <a:gd name="T15" fmla="*/ 2147483647 h 467"/>
                <a:gd name="T16" fmla="*/ 2147483647 w 115"/>
                <a:gd name="T17" fmla="*/ 2147483647 h 467"/>
                <a:gd name="T18" fmla="*/ 2147483647 w 115"/>
                <a:gd name="T19" fmla="*/ 2147483647 h 467"/>
                <a:gd name="T20" fmla="*/ 2147483647 w 115"/>
                <a:gd name="T21" fmla="*/ 2147483647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2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2147483647 w 36"/>
                <a:gd name="T1" fmla="*/ 2147483647 h 633"/>
                <a:gd name="T2" fmla="*/ 2147483647 w 36"/>
                <a:gd name="T3" fmla="*/ 2147483647 h 633"/>
                <a:gd name="T4" fmla="*/ 2147483647 w 36"/>
                <a:gd name="T5" fmla="*/ 2147483647 h 633"/>
                <a:gd name="T6" fmla="*/ 2147483647 w 36"/>
                <a:gd name="T7" fmla="*/ 2147483647 h 633"/>
                <a:gd name="T8" fmla="*/ 2147483647 w 36"/>
                <a:gd name="T9" fmla="*/ 2147483647 h 633"/>
                <a:gd name="T10" fmla="*/ 2147483647 w 36"/>
                <a:gd name="T11" fmla="*/ 0 h 633"/>
                <a:gd name="T12" fmla="*/ 2147483647 w 36"/>
                <a:gd name="T13" fmla="*/ 0 h 633"/>
                <a:gd name="T14" fmla="*/ 2147483647 w 36"/>
                <a:gd name="T15" fmla="*/ 2147483647 h 633"/>
                <a:gd name="T16" fmla="*/ 2147483647 w 36"/>
                <a:gd name="T17" fmla="*/ 2147483647 h 633"/>
                <a:gd name="T18" fmla="*/ 2147483647 w 36"/>
                <a:gd name="T19" fmla="*/ 2147483647 h 633"/>
                <a:gd name="T20" fmla="*/ 2147483647 w 36"/>
                <a:gd name="T21" fmla="*/ 2147483647 h 633"/>
                <a:gd name="T22" fmla="*/ 2147483647 w 36"/>
                <a:gd name="T23" fmla="*/ 2147483647 h 633"/>
                <a:gd name="T24" fmla="*/ 2147483647 w 36"/>
                <a:gd name="T25" fmla="*/ 2147483647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3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147483647 w 28"/>
                <a:gd name="T1" fmla="*/ 2147483647 h 59"/>
                <a:gd name="T2" fmla="*/ 2147483647 w 28"/>
                <a:gd name="T3" fmla="*/ 2147483647 h 59"/>
                <a:gd name="T4" fmla="*/ 0 w 28"/>
                <a:gd name="T5" fmla="*/ 0 h 59"/>
                <a:gd name="T6" fmla="*/ 2147483647 w 28"/>
                <a:gd name="T7" fmla="*/ 2147483647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4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2147483647 w 17"/>
                <a:gd name="T1" fmla="*/ 2147483647 h 107"/>
                <a:gd name="T2" fmla="*/ 2147483647 w 17"/>
                <a:gd name="T3" fmla="*/ 2147483647 h 107"/>
                <a:gd name="T4" fmla="*/ 2147483647 w 17"/>
                <a:gd name="T5" fmla="*/ 2147483647 h 107"/>
                <a:gd name="T6" fmla="*/ 2147483647 w 17"/>
                <a:gd name="T7" fmla="*/ 2147483647 h 107"/>
                <a:gd name="T8" fmla="*/ 0 w 17"/>
                <a:gd name="T9" fmla="*/ 0 h 107"/>
                <a:gd name="T10" fmla="*/ 0 w 17"/>
                <a:gd name="T11" fmla="*/ 2147483647 h 107"/>
                <a:gd name="T12" fmla="*/ 2147483647 w 17"/>
                <a:gd name="T13" fmla="*/ 2147483647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5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2147483647 w 294"/>
                <a:gd name="T1" fmla="*/ 2147483647 h 568"/>
                <a:gd name="T2" fmla="*/ 2147483647 w 294"/>
                <a:gd name="T3" fmla="*/ 2147483647 h 568"/>
                <a:gd name="T4" fmla="*/ 2147483647 w 294"/>
                <a:gd name="T5" fmla="*/ 2147483647 h 568"/>
                <a:gd name="T6" fmla="*/ 2147483647 w 294"/>
                <a:gd name="T7" fmla="*/ 2147483647 h 568"/>
                <a:gd name="T8" fmla="*/ 2147483647 w 294"/>
                <a:gd name="T9" fmla="*/ 2147483647 h 568"/>
                <a:gd name="T10" fmla="*/ 2147483647 w 294"/>
                <a:gd name="T11" fmla="*/ 2147483647 h 568"/>
                <a:gd name="T12" fmla="*/ 2147483647 w 294"/>
                <a:gd name="T13" fmla="*/ 0 h 568"/>
                <a:gd name="T14" fmla="*/ 2147483647 w 294"/>
                <a:gd name="T15" fmla="*/ 0 h 568"/>
                <a:gd name="T16" fmla="*/ 2147483647 w 294"/>
                <a:gd name="T17" fmla="*/ 2147483647 h 568"/>
                <a:gd name="T18" fmla="*/ 2147483647 w 294"/>
                <a:gd name="T19" fmla="*/ 2147483647 h 568"/>
                <a:gd name="T20" fmla="*/ 2147483647 w 294"/>
                <a:gd name="T21" fmla="*/ 2147483647 h 568"/>
                <a:gd name="T22" fmla="*/ 2147483647 w 294"/>
                <a:gd name="T23" fmla="*/ 2147483647 h 568"/>
                <a:gd name="T24" fmla="*/ 2147483647 w 294"/>
                <a:gd name="T25" fmla="*/ 2147483647 h 568"/>
                <a:gd name="T26" fmla="*/ 0 w 294"/>
                <a:gd name="T27" fmla="*/ 2147483647 h 568"/>
                <a:gd name="T28" fmla="*/ 2147483647 w 294"/>
                <a:gd name="T29" fmla="*/ 2147483647 h 568"/>
                <a:gd name="T30" fmla="*/ 2147483647 w 294"/>
                <a:gd name="T31" fmla="*/ 2147483647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6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147483647 w 25"/>
                <a:gd name="T3" fmla="*/ 2147483647 h 53"/>
                <a:gd name="T4" fmla="*/ 2147483647 w 25"/>
                <a:gd name="T5" fmla="*/ 2147483647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7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147483647 w 29"/>
                <a:gd name="T3" fmla="*/ 2147483647 h 141"/>
                <a:gd name="T4" fmla="*/ 2147483647 w 29"/>
                <a:gd name="T5" fmla="*/ 2147483647 h 141"/>
                <a:gd name="T6" fmla="*/ 2147483647 w 29"/>
                <a:gd name="T7" fmla="*/ 2147483647 h 141"/>
                <a:gd name="T8" fmla="*/ 2147483647 w 29"/>
                <a:gd name="T9" fmla="*/ 2147483647 h 141"/>
                <a:gd name="T10" fmla="*/ 2147483647 w 29"/>
                <a:gd name="T11" fmla="*/ 2147483647 h 141"/>
                <a:gd name="T12" fmla="*/ 2147483647 w 29"/>
                <a:gd name="T13" fmla="*/ 2147483647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8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147483647 h 48"/>
                <a:gd name="T2" fmla="*/ 2147483647 w 8"/>
                <a:gd name="T3" fmla="*/ 2147483647 h 48"/>
                <a:gd name="T4" fmla="*/ 2147483647 w 8"/>
                <a:gd name="T5" fmla="*/ 2147483647 h 48"/>
                <a:gd name="T6" fmla="*/ 2147483647 w 8"/>
                <a:gd name="T7" fmla="*/ 2147483647 h 48"/>
                <a:gd name="T8" fmla="*/ 0 w 8"/>
                <a:gd name="T9" fmla="*/ 0 h 48"/>
                <a:gd name="T10" fmla="*/ 0 w 8"/>
                <a:gd name="T11" fmla="*/ 2147483647 h 48"/>
                <a:gd name="T12" fmla="*/ 0 w 8"/>
                <a:gd name="T13" fmla="*/ 2147483647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9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2147483647 w 44"/>
                <a:gd name="T1" fmla="*/ 2147483647 h 111"/>
                <a:gd name="T2" fmla="*/ 0 w 44"/>
                <a:gd name="T3" fmla="*/ 0 h 111"/>
                <a:gd name="T4" fmla="*/ 2147483647 w 44"/>
                <a:gd name="T5" fmla="*/ 2147483647 h 111"/>
                <a:gd name="T6" fmla="*/ 2147483647 w 44"/>
                <a:gd name="T7" fmla="*/ 2147483647 h 111"/>
                <a:gd name="T8" fmla="*/ 2147483647 w 44"/>
                <a:gd name="T9" fmla="*/ 2147483647 h 111"/>
                <a:gd name="T10" fmla="*/ 2147483647 w 44"/>
                <a:gd name="T11" fmla="*/ 2147483647 h 111"/>
                <a:gd name="T12" fmla="*/ 2147483647 w 44"/>
                <a:gd name="T13" fmla="*/ 2147483647 h 111"/>
                <a:gd name="T14" fmla="*/ 2147483647 w 44"/>
                <a:gd name="T15" fmla="*/ 2147483647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53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205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023CCB4D-6193-49ED-B476-DFE35BD315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60" r:id="rId1"/>
    <p:sldLayoutId id="2147486661" r:id="rId2"/>
    <p:sldLayoutId id="2147486662" r:id="rId3"/>
    <p:sldLayoutId id="2147486663" r:id="rId4"/>
    <p:sldLayoutId id="2147486664" r:id="rId5"/>
    <p:sldLayoutId id="2147486665" r:id="rId6"/>
    <p:sldLayoutId id="2147486666" r:id="rId7"/>
    <p:sldLayoutId id="2147486667" r:id="rId8"/>
    <p:sldLayoutId id="2147486668" r:id="rId9"/>
    <p:sldLayoutId id="2147486669" r:id="rId10"/>
    <p:sldLayoutId id="2147486670" r:id="rId11"/>
    <p:sldLayoutId id="2147486671" r:id="rId12"/>
    <p:sldLayoutId id="2147486672" r:id="rId13"/>
    <p:sldLayoutId id="2147486673" r:id="rId14"/>
    <p:sldLayoutId id="2147486674" r:id="rId15"/>
    <p:sldLayoutId id="2147486675" r:id="rId16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4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_____Microsoft_Excel_97-20031.xls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69850"/>
            <a:ext cx="8229600" cy="738188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Поступление доходов в бюджет за 1 полугодие 2019 и 2020 годов</a:t>
            </a:r>
          </a:p>
        </p:txBody>
      </p:sp>
      <p:graphicFrame>
        <p:nvGraphicFramePr>
          <p:cNvPr id="20483" name="Object 51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02560751"/>
              </p:ext>
            </p:extLst>
          </p:nvPr>
        </p:nvGraphicFramePr>
        <p:xfrm>
          <a:off x="492281" y="2025650"/>
          <a:ext cx="8343588" cy="384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7" name="Worksheet" r:id="rId5" imgW="8534310" imgH="3933900" progId="Excel.Sheet.8">
                  <p:embed/>
                </p:oleObj>
              </mc:Choice>
              <mc:Fallback>
                <p:oleObj name="Worksheet" r:id="rId5" imgW="8534310" imgH="3933900" progId="Excel.Sheet.8">
                  <p:embed/>
                  <p:pic>
                    <p:nvPicPr>
                      <p:cNvPr id="0" name="Object 5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281" y="2025650"/>
                        <a:ext cx="8343588" cy="384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2038815" y="5943774"/>
            <a:ext cx="2540735" cy="4615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1" lang="ru-RU" altLang="ru-RU" sz="24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416570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5442957" y="5925759"/>
            <a:ext cx="2239914" cy="4615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1" lang="ru-RU" altLang="ru-RU" sz="24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363385</a:t>
            </a:r>
          </a:p>
        </p:txBody>
      </p:sp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1871952" y="1268760"/>
            <a:ext cx="2232025" cy="457200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ru-RU" altLang="ru-RU" sz="24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kumimoji="1" lang="ru-RU" alt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2020год</a:t>
            </a:r>
            <a:endParaRPr kumimoji="1" lang="ru-RU" altLang="ru-RU" sz="2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491" name="Text Box 8"/>
          <p:cNvSpPr txBox="1">
            <a:spLocks noChangeArrowheads="1"/>
          </p:cNvSpPr>
          <p:nvPr/>
        </p:nvSpPr>
        <p:spPr bwMode="auto">
          <a:xfrm>
            <a:off x="4964113" y="1260881"/>
            <a:ext cx="2232025" cy="457200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ru-RU" altLang="ru-RU" sz="24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kumimoji="1" lang="ru-RU" alt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2019 </a:t>
            </a:r>
            <a:r>
              <a:rPr kumimoji="1"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год</a:t>
            </a:r>
          </a:p>
        </p:txBody>
      </p:sp>
      <p:sp>
        <p:nvSpPr>
          <p:cNvPr id="20492" name="AutoShape 13"/>
          <p:cNvSpPr>
            <a:spLocks noChangeArrowheads="1"/>
          </p:cNvSpPr>
          <p:nvPr/>
        </p:nvSpPr>
        <p:spPr bwMode="auto">
          <a:xfrm>
            <a:off x="502167" y="4671221"/>
            <a:ext cx="1616075" cy="657225"/>
          </a:xfrm>
          <a:prstGeom prst="roundRect">
            <a:avLst>
              <a:gd name="adj" fmla="val 16667"/>
            </a:avLst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400" b="1">
                <a:latin typeface="Times New Roman" pitchFamily="18" charset="0"/>
              </a:rPr>
              <a:t>Налоговые и </a:t>
            </a:r>
          </a:p>
          <a:p>
            <a:pPr algn="ctr" defTabSz="911225" eaLnBrk="1" hangingPunct="1"/>
            <a:r>
              <a:rPr lang="ru-RU" altLang="ru-RU" sz="1400" b="1">
                <a:latin typeface="Times New Roman" pitchFamily="18" charset="0"/>
              </a:rPr>
              <a:t>неналоговые доходы</a:t>
            </a:r>
          </a:p>
        </p:txBody>
      </p:sp>
      <p:sp>
        <p:nvSpPr>
          <p:cNvPr id="20493" name="AutoShape 15"/>
          <p:cNvSpPr>
            <a:spLocks noChangeArrowheads="1"/>
          </p:cNvSpPr>
          <p:nvPr/>
        </p:nvSpPr>
        <p:spPr bwMode="auto">
          <a:xfrm>
            <a:off x="569019" y="3285909"/>
            <a:ext cx="1547813" cy="669925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400" b="1">
                <a:latin typeface="Times New Roman" pitchFamily="18" charset="0"/>
              </a:rPr>
              <a:t>Безвозмездные </a:t>
            </a:r>
          </a:p>
          <a:p>
            <a:pPr algn="ctr" defTabSz="911225" eaLnBrk="1" hangingPunct="1"/>
            <a:r>
              <a:rPr lang="ru-RU" altLang="ru-RU" sz="1400" b="1">
                <a:latin typeface="Times New Roman" pitchFamily="18" charset="0"/>
              </a:rPr>
              <a:t>поступления</a:t>
            </a:r>
          </a:p>
        </p:txBody>
      </p:sp>
      <p:sp>
        <p:nvSpPr>
          <p:cNvPr id="20494" name="AutoShape 18"/>
          <p:cNvSpPr>
            <a:spLocks noChangeArrowheads="1"/>
          </p:cNvSpPr>
          <p:nvPr/>
        </p:nvSpPr>
        <p:spPr bwMode="auto">
          <a:xfrm>
            <a:off x="1835150" y="4083050"/>
            <a:ext cx="622300" cy="23177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80,9%</a:t>
            </a:r>
            <a:endParaRPr lang="ru-RU" altLang="ru-RU" sz="1600" dirty="0"/>
          </a:p>
        </p:txBody>
      </p:sp>
      <p:sp>
        <p:nvSpPr>
          <p:cNvPr id="20495" name="AutoShape 20"/>
          <p:cNvSpPr>
            <a:spLocks noChangeArrowheads="1"/>
          </p:cNvSpPr>
          <p:nvPr/>
        </p:nvSpPr>
        <p:spPr bwMode="auto">
          <a:xfrm>
            <a:off x="6838951" y="5438775"/>
            <a:ext cx="644524" cy="16654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22,2%</a:t>
            </a:r>
            <a:endParaRPr lang="ru-RU" altLang="ru-RU" sz="1600" dirty="0"/>
          </a:p>
        </p:txBody>
      </p:sp>
      <p:sp>
        <p:nvSpPr>
          <p:cNvPr id="20496" name="AutoShape 21"/>
          <p:cNvSpPr>
            <a:spLocks noChangeArrowheads="1"/>
          </p:cNvSpPr>
          <p:nvPr/>
        </p:nvSpPr>
        <p:spPr bwMode="auto">
          <a:xfrm>
            <a:off x="6840538" y="4098924"/>
            <a:ext cx="642937" cy="21748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77,8%</a:t>
            </a:r>
            <a:endParaRPr lang="ru-RU" altLang="ru-RU" sz="1600" dirty="0"/>
          </a:p>
        </p:txBody>
      </p:sp>
      <p:sp>
        <p:nvSpPr>
          <p:cNvPr id="20497" name="Rectangle 26"/>
          <p:cNvSpPr>
            <a:spLocks noChangeArrowheads="1"/>
          </p:cNvSpPr>
          <p:nvPr/>
        </p:nvSpPr>
        <p:spPr bwMode="auto">
          <a:xfrm>
            <a:off x="3995738" y="3573463"/>
            <a:ext cx="1028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1225" eaLnBrk="1" hangingPunct="1"/>
            <a:endParaRPr lang="ru-RU" altLang="ru-RU"/>
          </a:p>
        </p:txBody>
      </p:sp>
      <p:sp>
        <p:nvSpPr>
          <p:cNvPr id="20498" name="Rectangle 49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1225" eaLnBrk="1" hangingPunct="1"/>
            <a:endParaRPr lang="ru-RU" altLang="ru-RU"/>
          </a:p>
        </p:txBody>
      </p:sp>
      <p:sp>
        <p:nvSpPr>
          <p:cNvPr id="20499" name="Rectangle 50"/>
          <p:cNvSpPr>
            <a:spLocks noChangeArrowheads="1"/>
          </p:cNvSpPr>
          <p:nvPr/>
        </p:nvSpPr>
        <p:spPr bwMode="auto">
          <a:xfrm>
            <a:off x="1042988" y="2133600"/>
            <a:ext cx="1008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1225" eaLnBrk="1" hangingPunct="1"/>
            <a:endParaRPr lang="ru-RU" altLang="ru-RU"/>
          </a:p>
        </p:txBody>
      </p:sp>
      <p:sp>
        <p:nvSpPr>
          <p:cNvPr id="25621" name="AutoShape 10"/>
          <p:cNvSpPr>
            <a:spLocks noChangeArrowheads="1"/>
          </p:cNvSpPr>
          <p:nvPr/>
        </p:nvSpPr>
        <p:spPr bwMode="auto">
          <a:xfrm rot="22620000">
            <a:off x="4076067" y="4619625"/>
            <a:ext cx="1212385" cy="898525"/>
          </a:xfrm>
          <a:prstGeom prst="rightArrow">
            <a:avLst>
              <a:gd name="adj1" fmla="val 50000"/>
              <a:gd name="adj2" fmla="val 36552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91304" tIns="45652" rIns="91304" bIns="45652" anchor="ctr"/>
          <a:lstStyle>
            <a:lvl1pPr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kumimoji="1" lang="ru-RU" altLang="ru-RU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03" name="Text Box 67"/>
          <p:cNvSpPr txBox="1">
            <a:spLocks noChangeArrowheads="1"/>
          </p:cNvSpPr>
          <p:nvPr/>
        </p:nvSpPr>
        <p:spPr bwMode="auto">
          <a:xfrm rot="22800000">
            <a:off x="4327882" y="4954878"/>
            <a:ext cx="939208" cy="52322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21301143" lon="21573786" rev="114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600" dirty="0" smtClean="0">
                <a:cs typeface="Tahoma" pitchFamily="34" charset="0"/>
              </a:rPr>
              <a:t>98,6% </a:t>
            </a:r>
            <a:endParaRPr lang="ru-RU" altLang="ru-RU" sz="1200" dirty="0">
              <a:cs typeface="Tahoma" pitchFamily="34" charset="0"/>
            </a:endParaRPr>
          </a:p>
          <a:p>
            <a:pPr eaLnBrk="1" hangingPunct="1"/>
            <a:endParaRPr lang="en-US" altLang="ru-RU" sz="1200" dirty="0">
              <a:cs typeface="Tahoma" pitchFamily="34" charset="0"/>
            </a:endParaRPr>
          </a:p>
        </p:txBody>
      </p:sp>
      <p:sp>
        <p:nvSpPr>
          <p:cNvPr id="20504" name="Text Box 71"/>
          <p:cNvSpPr txBox="1">
            <a:spLocks noChangeArrowheads="1"/>
          </p:cNvSpPr>
          <p:nvPr/>
        </p:nvSpPr>
        <p:spPr bwMode="auto">
          <a:xfrm>
            <a:off x="5649913" y="5081443"/>
            <a:ext cx="1189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 smtClean="0"/>
              <a:t>80661</a:t>
            </a:r>
            <a:endParaRPr lang="ru-RU" altLang="ru-RU" sz="1400" b="1" dirty="0"/>
          </a:p>
          <a:p>
            <a:pPr eaLnBrk="1" hangingPunct="1"/>
            <a:r>
              <a:rPr lang="ru-RU" altLang="ru-RU" sz="1400" b="1" dirty="0"/>
              <a:t> </a:t>
            </a:r>
          </a:p>
        </p:txBody>
      </p:sp>
      <p:sp>
        <p:nvSpPr>
          <p:cNvPr id="20505" name="Text Box 71"/>
          <p:cNvSpPr txBox="1">
            <a:spLocks noChangeArrowheads="1"/>
          </p:cNvSpPr>
          <p:nvPr/>
        </p:nvSpPr>
        <p:spPr bwMode="auto">
          <a:xfrm>
            <a:off x="2411413" y="3852863"/>
            <a:ext cx="10080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/>
              <a:t>  </a:t>
            </a:r>
          </a:p>
        </p:txBody>
      </p:sp>
      <p:sp>
        <p:nvSpPr>
          <p:cNvPr id="20506" name="Text Box 71"/>
          <p:cNvSpPr txBox="1">
            <a:spLocks noChangeArrowheads="1"/>
          </p:cNvSpPr>
          <p:nvPr/>
        </p:nvSpPr>
        <p:spPr bwMode="auto">
          <a:xfrm>
            <a:off x="2873665" y="5068887"/>
            <a:ext cx="1204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/>
              <a:t> </a:t>
            </a:r>
            <a:r>
              <a:rPr lang="ru-RU" altLang="ru-RU" sz="1400" b="1" dirty="0" smtClean="0"/>
              <a:t>79499</a:t>
            </a:r>
            <a:endParaRPr lang="ru-RU" altLang="ru-RU" sz="1400" b="1" dirty="0"/>
          </a:p>
        </p:txBody>
      </p:sp>
      <p:sp>
        <p:nvSpPr>
          <p:cNvPr id="20507" name="Text Box 71"/>
          <p:cNvSpPr txBox="1">
            <a:spLocks noChangeArrowheads="1"/>
          </p:cNvSpPr>
          <p:nvPr/>
        </p:nvSpPr>
        <p:spPr bwMode="auto">
          <a:xfrm>
            <a:off x="2908300" y="4054475"/>
            <a:ext cx="14001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 smtClean="0"/>
              <a:t>337071</a:t>
            </a:r>
            <a:endParaRPr lang="ru-RU" altLang="ru-RU" sz="1400" b="1" dirty="0"/>
          </a:p>
        </p:txBody>
      </p:sp>
      <p:sp>
        <p:nvSpPr>
          <p:cNvPr id="20508" name="Text Box 71"/>
          <p:cNvSpPr txBox="1">
            <a:spLocks noChangeArrowheads="1"/>
          </p:cNvSpPr>
          <p:nvPr/>
        </p:nvSpPr>
        <p:spPr bwMode="auto">
          <a:xfrm>
            <a:off x="5559425" y="4087813"/>
            <a:ext cx="1281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 smtClean="0"/>
              <a:t>282724</a:t>
            </a:r>
            <a:endParaRPr lang="ru-RU" altLang="ru-RU" sz="1400" b="1" dirty="0"/>
          </a:p>
        </p:txBody>
      </p:sp>
      <p:sp>
        <p:nvSpPr>
          <p:cNvPr id="20509" name="AutoShape 20"/>
          <p:cNvSpPr>
            <a:spLocks noChangeArrowheads="1"/>
          </p:cNvSpPr>
          <p:nvPr/>
        </p:nvSpPr>
        <p:spPr bwMode="auto">
          <a:xfrm>
            <a:off x="1952625" y="5502275"/>
            <a:ext cx="603250" cy="2159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19,1%</a:t>
            </a:r>
            <a:endParaRPr lang="ru-RU" alt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847012" y="616382"/>
            <a:ext cx="1306503" cy="4489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</a:rPr>
              <a:t>Тыс.рублей</a:t>
            </a:r>
            <a:endParaRPr lang="ru-RU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605" name="SapphireHiddenControl" r:id="rId2" imgW="6095880" imgH="4067280"/>
        </mc:Choice>
        <mc:Fallback>
          <p:control name="SapphireHiddenControl" r:id="rId2" imgW="6095880" imgH="4067280">
            <p:pic>
              <p:nvPicPr>
                <p:cNvPr id="0" name="SapphireHiddenControl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96000" cy="40671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42724"/>
              </p:ext>
            </p:extLst>
          </p:nvPr>
        </p:nvGraphicFramePr>
        <p:xfrm>
          <a:off x="467543" y="782638"/>
          <a:ext cx="8208913" cy="61529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487"/>
                <a:gridCol w="169570"/>
                <a:gridCol w="3240360"/>
                <a:gridCol w="1296144"/>
                <a:gridCol w="1080120"/>
                <a:gridCol w="1080120"/>
                <a:gridCol w="1008112"/>
              </a:tblGrid>
              <a:tr h="669886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Раздел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Наименование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Утверждено в первоначальном </a:t>
                      </a:r>
                      <a:r>
                        <a:rPr lang="ru-RU" sz="1000" b="1" u="none" strike="noStrike" dirty="0" smtClean="0">
                          <a:effectLst/>
                        </a:rPr>
                        <a:t>бюджете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Уточненный</a:t>
                      </a:r>
                    </a:p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 план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Исполнение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%</a:t>
                      </a:r>
                    </a:p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 </a:t>
                      </a:r>
                      <a:r>
                        <a:rPr lang="ru-RU" sz="1000" b="1" u="none" strike="noStrike" dirty="0">
                          <a:effectLst/>
                        </a:rPr>
                        <a:t>исполнения к </a:t>
                      </a:r>
                      <a:r>
                        <a:rPr lang="ru-RU" sz="1000" b="1" u="none" strike="noStrike" dirty="0" err="1">
                          <a:effectLst/>
                        </a:rPr>
                        <a:t>уточ.плану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717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Общегосударственные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58 306,1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72 630,7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35 873,9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53887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Национальная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безопасность и правоохранительная деятельность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1 420,4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1 996,7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843,5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29509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Национальная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экономика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175 258,2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204 561,3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15 183,0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78493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Жилищно-коммунальное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хозяйство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126 469,5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122 235,4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587,0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9773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734,6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317,3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9773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Средства массовой информации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9773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Обслуживание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муниципального долга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6 347,0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6 034,5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1 910,8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31,7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91323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Межбюджетные 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трансферты бюджетам поселений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15 993,4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18 686,7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6 358,9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78493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СОЦИАЛЬНОЙ НАПРАВЛЕННОСТИ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497 023,2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610</a:t>
                      </a:r>
                      <a:r>
                        <a:rPr lang="ru-RU" sz="15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907,7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292</a:t>
                      </a:r>
                      <a:r>
                        <a:rPr lang="ru-RU" sz="15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986,8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626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Образование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buNone/>
                      </a:pP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414 553,4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516 915,8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250 154,1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6453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Культура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кинематография, средства массовой информации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62 784,7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70 797,7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34 422,9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48,6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3015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Социальная 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политика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19 276,1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19 595,1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7 881,7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3015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Физическая 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спорт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409,0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3 599,1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528,1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6656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endParaRPr lang="ru-RU" sz="1200" b="1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b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</a:p>
                    <a:p>
                      <a:pPr algn="ctr" rtl="0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880 917,8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1 037 887,6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385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091,2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9388" y="-69850"/>
            <a:ext cx="8064500" cy="81597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Анализ исполнения бюджета по расходам в разрезе отраслей за 1 полугодие 2020 года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54218" y="490520"/>
            <a:ext cx="1189782" cy="29233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</a:rPr>
              <a:t>Тыс.рублей</a:t>
            </a:r>
            <a:endParaRPr lang="ru-RU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6167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Другая 2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00B050"/>
      </a:accent1>
      <a:accent2>
        <a:srgbClr val="FFFF00"/>
      </a:accent2>
      <a:accent3>
        <a:srgbClr val="00B0F0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18276</TotalTime>
  <Words>229</Words>
  <Application>Microsoft Office PowerPoint</Application>
  <PresentationFormat>Экран (4:3)</PresentationFormat>
  <Paragraphs>117</Paragraphs>
  <Slides>2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Легкий дым</vt:lpstr>
      <vt:lpstr>Worksheet</vt:lpstr>
      <vt:lpstr>Поступление доходов в бюджет за 1 полугодие 2019 и 2020 годов</vt:lpstr>
      <vt:lpstr>Презентация PowerPoint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 о к л а д</dc:title>
  <dc:creator>USER</dc:creator>
  <cp:lastModifiedBy>User</cp:lastModifiedBy>
  <cp:revision>963</cp:revision>
  <cp:lastPrinted>2020-04-23T12:38:38Z</cp:lastPrinted>
  <dcterms:created xsi:type="dcterms:W3CDTF">2010-02-05T05:44:30Z</dcterms:created>
  <dcterms:modified xsi:type="dcterms:W3CDTF">2020-08-26T06:17:58Z</dcterms:modified>
</cp:coreProperties>
</file>