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5"/>
  </p:notesMasterIdLst>
  <p:handoutMasterIdLst>
    <p:handoutMasterId r:id="rId6"/>
  </p:handoutMasterIdLst>
  <p:sldIdLst>
    <p:sldId id="261" r:id="rId2"/>
    <p:sldId id="277" r:id="rId3"/>
    <p:sldId id="322" r:id="rId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9825" autoAdjust="0"/>
  </p:normalViewPr>
  <p:slideViewPr>
    <p:cSldViewPr>
      <p:cViewPr varScale="1">
        <p:scale>
          <a:sx n="92" d="100"/>
          <a:sy n="92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689634"/>
            <a:ext cx="5437821" cy="4442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057CA0-10AD-4009-BD04-46D6DB08F2DA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7F414-0CEB-411D-8FAC-0479DCCDC0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FDDF-2590-4924-AC38-6C89CF8E0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064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1CAF-F6A0-4E50-973E-078184D7EB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0339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C4BF-75DD-47A1-A017-34FDC8C79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6023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52B2-6635-449E-89C1-199D066C22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7815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1E99-4DC3-4A95-9480-3F2A259DB4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85516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DD4D-A29D-441E-A41F-79A08A1BF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15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1883-99FF-48DC-A02F-45004A8E7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77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BB68-0BAC-4E24-8638-5E8B1FD48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05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55D6-FA2D-4ECE-97A5-FB0BD1367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5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2E6-C978-4C56-AB7A-86E0CFECD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2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E640-9D38-4BC7-BA87-B4FE5A7B6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10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E7C-2F34-45F3-81BF-DB626F114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2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CBCE-CC74-4A6C-824E-0E0B3663C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27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3879-F63C-46CF-B0AA-31AB0D679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43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4CE7-888B-4CFF-B2E2-08DB4F085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83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_____Microsoft_Excel_97-20031.xls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Excel_97-20033.xls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2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квартал 2019 и 2020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560751"/>
              </p:ext>
            </p:extLst>
          </p:nvPr>
        </p:nvGraphicFramePr>
        <p:xfrm>
          <a:off x="492281" y="2025650"/>
          <a:ext cx="8343588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5" name="Worksheet" r:id="rId5" imgW="8534310" imgH="3933900" progId="Excel.Sheet.8">
                  <p:embed/>
                </p:oleObj>
              </mc:Choice>
              <mc:Fallback>
                <p:oleObj name="Worksheet" r:id="rId5" imgW="8534310" imgH="3933900" progId="Excel.Shee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81" y="2025650"/>
                        <a:ext cx="8343588" cy="384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132009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140122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2020год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2019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71%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26,5%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73,5%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22620000">
            <a:off x="4076067" y="4619625"/>
            <a:ext cx="1212385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22800000">
            <a:off x="4327882" y="4954878"/>
            <a:ext cx="939208" cy="5232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1301143" lon="21573786" rev="114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94,2% 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37188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68887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38324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93686</a:t>
            </a:r>
            <a:endParaRPr lang="ru-RU" altLang="ru-RU" sz="1400" b="1" dirty="0"/>
          </a:p>
          <a:p>
            <a:pPr eaLnBrk="1" hangingPunct="1"/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  </a:t>
            </a:r>
            <a:r>
              <a:rPr lang="ru-RU" altLang="ru-RU" sz="1400" b="1" dirty="0" smtClean="0"/>
              <a:t>102935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29%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89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23813"/>
            <a:ext cx="7345363" cy="10350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структуры поступлений налоговых и неналоговых доходов в бюджет за 1 квартал  2019 и 2020 годов</a:t>
            </a:r>
            <a:endParaRPr lang="ru-RU" altLang="ru-RU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809875"/>
          <a:ext cx="37592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Диаграмма" r:id="rId4" imgW="4400595" imgH="2809897" progId="Excel.Chart.8">
                  <p:embed/>
                </p:oleObj>
              </mc:Choice>
              <mc:Fallback>
                <p:oleObj name="Диаграмма" r:id="rId4" imgW="4400595" imgH="280989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809875"/>
                        <a:ext cx="375920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2652713"/>
          <a:ext cx="3790950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2" name="Диаграмма" r:id="rId6" imgW="9391569" imgH="6800841" progId="Excel.Chart.8">
                  <p:embed/>
                </p:oleObj>
              </mc:Choice>
              <mc:Fallback>
                <p:oleObj name="Диаграмма" r:id="rId6" imgW="9391569" imgH="6800841" progId="Excel.Chart.8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652713"/>
                        <a:ext cx="3790950" cy="274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5" y="1619250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2020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0" y="1628775"/>
            <a:ext cx="1497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2019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5648325"/>
            <a:ext cx="1943100" cy="720725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37188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350963" y="5605463"/>
            <a:ext cx="1943100" cy="703262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38324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4010025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28715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357313" y="2941638"/>
            <a:ext cx="1508125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4193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3113088" y="2403475"/>
            <a:ext cx="1316037" cy="8318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 smtClean="0">
                <a:solidFill>
                  <a:srgbClr val="FF0000"/>
                </a:solidFill>
              </a:rPr>
              <a:t>1913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36366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1731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14313" y="3182938"/>
            <a:ext cx="1157287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1103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2" y="3954463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27849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643438" y="2403475"/>
            <a:ext cx="1406525" cy="8302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1654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651351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1420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949086" y="3403600"/>
            <a:ext cx="1231427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 </a:t>
            </a:r>
          </a:p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1394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6537325" y="2884488"/>
            <a:ext cx="1468438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4500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977726" y="4479925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371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08501" y="4513263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669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10463" y="982663"/>
            <a:ext cx="12382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1400" dirty="0"/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136650"/>
            <a:ext cx="13350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9504"/>
              </p:ext>
            </p:extLst>
          </p:nvPr>
        </p:nvGraphicFramePr>
        <p:xfrm>
          <a:off x="467543" y="782638"/>
          <a:ext cx="8208913" cy="615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58 306,1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59 525,7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12 993,9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1 420,4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1 461,7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401,9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175 258,2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216 363,5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5 195,8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126 469,5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119 838,7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 массовой информации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6 347,0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6 221,0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132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Межбюджетные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трансферты бюджетам поселений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15 993,4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19861,1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497 023,2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588 563,7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108 887,0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414 553,4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497 693,3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92 393,8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4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62 784,7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67 979,2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12 023,5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19 276,1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19 292,1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4 184,1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3 599,1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880 917,8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1 012 648,0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132 080,3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 квартал 2020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00B050"/>
      </a:accent1>
      <a:accent2>
        <a:srgbClr val="FFFF00"/>
      </a:accent2>
      <a:accent3>
        <a:srgbClr val="00B0F0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17741</TotalTime>
  <Words>290</Words>
  <Application>Microsoft Office PowerPoint</Application>
  <PresentationFormat>Экран (4:3)</PresentationFormat>
  <Paragraphs>154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Легкий дым</vt:lpstr>
      <vt:lpstr>Worksheet</vt:lpstr>
      <vt:lpstr>Диаграмма</vt:lpstr>
      <vt:lpstr>Поступление доходов в бюджет за 1 квартал 2019 и 2020 годов</vt:lpstr>
      <vt:lpstr> Анализ структуры поступлений налоговых и неналоговых доходов в бюджет за 1 квартал  2019 и 2020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User</cp:lastModifiedBy>
  <cp:revision>944</cp:revision>
  <cp:lastPrinted>2020-04-23T12:38:38Z</cp:lastPrinted>
  <dcterms:created xsi:type="dcterms:W3CDTF">2010-02-05T05:44:30Z</dcterms:created>
  <dcterms:modified xsi:type="dcterms:W3CDTF">2020-06-10T10:57:37Z</dcterms:modified>
</cp:coreProperties>
</file>