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embeddings/oleObject2.bin" ContentType="application/vnd.openxmlformats-officedocument.oleObject"/>
  <Override PartName="/ppt/notesSlides/notesSlide3.xml" ContentType="application/vnd.openxmlformats-officedocument.presentationml.notesSlide+xml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  <p:sldMasterId id="2147485843" r:id="rId2"/>
    <p:sldMasterId id="2147490709" r:id="rId3"/>
  </p:sldMasterIdLst>
  <p:notesMasterIdLst>
    <p:notesMasterId r:id="rId7"/>
  </p:notesMasterIdLst>
  <p:handoutMasterIdLst>
    <p:handoutMasterId r:id="rId8"/>
  </p:handoutMasterIdLst>
  <p:sldIdLst>
    <p:sldId id="328" r:id="rId4"/>
    <p:sldId id="303" r:id="rId5"/>
    <p:sldId id="293" r:id="rId6"/>
  </p:sldIdLst>
  <p:sldSz cx="9144000" cy="6858000" type="screen4x3"/>
  <p:notesSz cx="6761163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00"/>
    <a:srgbClr val="FF9966"/>
    <a:srgbClr val="FF0000"/>
    <a:srgbClr val="292929"/>
    <a:srgbClr val="150AA6"/>
    <a:srgbClr val="921E60"/>
    <a:srgbClr val="AC1C04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868" autoAdjust="0"/>
  </p:normalViewPr>
  <p:slideViewPr>
    <p:cSldViewPr>
      <p:cViewPr>
        <p:scale>
          <a:sx n="66" d="100"/>
          <a:sy n="66" d="100"/>
        </p:scale>
        <p:origin x="-2094" y="-6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810" tIns="45404" rIns="90810" bIns="4540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0638" y="0"/>
            <a:ext cx="29289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810" tIns="45404" rIns="90810" bIns="4540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42C7F6F-A1A8-4062-8597-64F6492A51AE}" type="datetimeFigureOut">
              <a:rPr lang="ru-RU"/>
              <a:pPr>
                <a:defRPr/>
              </a:pPr>
              <a:t>23.04.2018</a:t>
            </a:fld>
            <a:endParaRPr 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289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810" tIns="45404" rIns="90810" bIns="4540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0638" y="9444038"/>
            <a:ext cx="29289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810" tIns="45404" rIns="90810" bIns="4540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F5C440-703B-4F87-9A01-C92033BA41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822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8938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810" tIns="45404" rIns="90810" bIns="4540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0638" y="0"/>
            <a:ext cx="2928937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810" tIns="45404" rIns="90810" bIns="4540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FD21641-511B-4248-8B24-273A7BB6A4A6}" type="datetimeFigureOut">
              <a:rPr lang="ru-RU"/>
              <a:pPr>
                <a:defRPr/>
              </a:pPr>
              <a:t>23.04.2018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4538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275" y="4722813"/>
            <a:ext cx="5410200" cy="44751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810" tIns="45404" rIns="90810" bIns="454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28938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810" tIns="45404" rIns="90810" bIns="4540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0638" y="9444038"/>
            <a:ext cx="2928937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0810" tIns="45404" rIns="90810" bIns="4540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2B4C3D0-38A4-4BF1-B009-F8BA5F75A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230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30638" y="9444038"/>
            <a:ext cx="2928937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0" tIns="45376" rIns="90760" bIns="45376" anchor="b"/>
          <a:lstStyle>
            <a:lvl1pPr defTabSz="9128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0DED50F8-E1EA-4E91-936C-356E76063CDA}" type="slidenum">
              <a:rPr lang="ru-RU" altLang="ru-RU" sz="1200">
                <a:solidFill>
                  <a:srgbClr val="000000"/>
                </a:solidFill>
              </a:rPr>
              <a:pPr algn="r" eaLnBrk="1" hangingPunct="1"/>
              <a:t>2</a:t>
            </a:fld>
            <a:endParaRPr lang="ru-RU" altLang="ru-RU" sz="120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6463" y="744538"/>
            <a:ext cx="4973637" cy="3730625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25988"/>
            <a:ext cx="5411787" cy="4471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760" tIns="45376" rIns="90760" bIns="45376"/>
          <a:lstStyle/>
          <a:p>
            <a:pPr defTabSz="903288"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E7AA2-1DE0-435B-9179-C8AE569691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02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6CD88-3C1E-4EE6-BAC5-8AD5B8850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361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1FB4D-E210-4C9A-867B-AE568A58E0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096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0E8BF-B83D-48EA-896A-32C5B27D51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656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1126D-EABB-4D32-B5F0-F6E7F4337D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8875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21850-BC5C-4B8C-98FD-F801D2D84B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407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47DE6-E1A8-4F23-A81F-313D1F6378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7384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6E953-FFCF-4DF2-9541-643EF8E051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760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41375-B692-447F-9B06-201915DE55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10617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28D-B629-420D-9E56-052A27F13F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03034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B0349-6EF6-436B-A2D4-CB0D8A352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095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BEDDE-4FC4-484C-A6DD-5642410994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7836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63146-BD3F-4C3F-8889-AE529D6F8B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338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20414-98E2-44F4-A55B-281F527D6A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6340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EAA0F-6851-4E32-8EE7-2B782598AD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1522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CB9B-3E43-495D-AD2D-F21A13DBD8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7275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9C044-E391-4B2B-A5C9-C7B7CF999C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9500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44E60-2B9B-4799-B613-0CCD78125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5531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9AC4B-F3A3-4E54-B224-FFA192F742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7758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52FB0-2EF5-4EBB-AF9E-4A3E77010E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0708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2F75A-9923-4B2D-AB12-C9B4EC4B50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64979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9A3A-1653-44A9-9912-665F6404B8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661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06AD0-3881-41BE-B5A1-D8F6AE308F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5111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DA10F-0B3C-4AAC-8355-48C9185036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4145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0DF29-F482-45C3-BA8C-CD83465482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7596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8B6BD-5F2E-4163-897D-ED93AD8119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91725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18EAA-C15D-456C-87AB-223768A66B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7358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726FF-73FA-4A0A-8C11-3C96E37755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37839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6E02A-3BC1-480A-8EC0-728BA9F9F1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25463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24F2D-F087-4988-99BC-A794FC7CEB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7295A-2A2C-483D-A566-2EA76BC66D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410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15BA1-F3A8-4DD6-AD3C-159429DAE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257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A3B6E-8DC3-4D66-9F96-1E8BBCFC4A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190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EAFA3-3DA4-4781-A99F-99C6C4916A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746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43679-2DE7-42F4-8ABF-485E5C8697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46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7B23B-2E09-4AFB-9247-A1DEFDE9B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92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E8C2EB-A0F6-451F-A021-5B70E7AFFA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32" r:id="rId1"/>
    <p:sldLayoutId id="2147491233" r:id="rId2"/>
    <p:sldLayoutId id="2147491234" r:id="rId3"/>
    <p:sldLayoutId id="2147491235" r:id="rId4"/>
    <p:sldLayoutId id="2147491236" r:id="rId5"/>
    <p:sldLayoutId id="2147491237" r:id="rId6"/>
    <p:sldLayoutId id="2147491238" r:id="rId7"/>
    <p:sldLayoutId id="2147491239" r:id="rId8"/>
    <p:sldLayoutId id="2147491240" r:id="rId9"/>
    <p:sldLayoutId id="2147491241" r:id="rId10"/>
    <p:sldLayoutId id="2147491242" r:id="rId11"/>
    <p:sldLayoutId id="2147491243" r:id="rId12"/>
    <p:sldLayoutId id="214749124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08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C7AA5DD-869F-4FA5-B496-B35D1089AD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2" r:id="rId1"/>
    <p:sldLayoutId id="2147491245" r:id="rId2"/>
    <p:sldLayoutId id="2147491263" r:id="rId3"/>
    <p:sldLayoutId id="2147491246" r:id="rId4"/>
    <p:sldLayoutId id="2147491247" r:id="rId5"/>
    <p:sldLayoutId id="2147491248" r:id="rId6"/>
    <p:sldLayoutId id="2147491249" r:id="rId7"/>
    <p:sldLayoutId id="2147491250" r:id="rId8"/>
    <p:sldLayoutId id="2147491264" r:id="rId9"/>
    <p:sldLayoutId id="2147491251" r:id="rId10"/>
    <p:sldLayoutId id="2147491252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10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prstClr val="black">
                    <a:lumMod val="50000"/>
                    <a:lumOff val="50000"/>
                  </a:prst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086AA4E0-84DD-4268-8AFD-2CF180905E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1265" r:id="rId1"/>
    <p:sldLayoutId id="2147491253" r:id="rId2"/>
    <p:sldLayoutId id="2147491266" r:id="rId3"/>
    <p:sldLayoutId id="2147491254" r:id="rId4"/>
    <p:sldLayoutId id="2147491255" r:id="rId5"/>
    <p:sldLayoutId id="2147491256" r:id="rId6"/>
    <p:sldLayoutId id="2147491257" r:id="rId7"/>
    <p:sldLayoutId id="2147491258" r:id="rId8"/>
    <p:sldLayoutId id="2147491267" r:id="rId9"/>
    <p:sldLayoutId id="2147491259" r:id="rId10"/>
    <p:sldLayoutId id="2147491260" r:id="rId11"/>
    <p:sldLayoutId id="2147491261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slideLayout" Target="../slideLayouts/slideLayout25.xml"/><Relationship Id="rId7" Type="http://schemas.openxmlformats.org/officeDocument/2006/relationships/image" Target="../media/image3.pn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_____Microsoft_Excel_97-20031.xls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-10795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4" r:id="rId6" imgW="9144793" imgH="6858594" progId="Excel.Chart.8">
                  <p:embed/>
                </p:oleObj>
              </mc:Choice>
              <mc:Fallback>
                <p:oleObj r:id="rId6" imgW="9144793" imgH="6858594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07950" y="0"/>
                        <a:ext cx="9144000" cy="685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ontrols>
      <mc:AlternateContent xmlns:mc="http://schemas.openxmlformats.org/markup-compatibility/2006">
        <mc:Choice xmlns:v="urn:schemas-microsoft-com:vml" Requires="v">
          <p:control spid="55303" name="SapphireHiddenControl" r:id="rId2" imgW="6095880" imgH="4067280"/>
        </mc:Choice>
        <mc:Fallback>
          <p:control name="SapphireHiddenControl" r:id="rId2" imgW="6095880" imgH="4067280">
            <p:pic>
              <p:nvPicPr>
                <p:cNvPr id="0" name="SapphireHiddenControl" hidden="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0"/>
                  <a:ext cx="6096000" cy="40671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98533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Объект 1"/>
          <p:cNvGraphicFramePr>
            <a:graphicFrameLocks/>
          </p:cNvGraphicFramePr>
          <p:nvPr/>
        </p:nvGraphicFramePr>
        <p:xfrm>
          <a:off x="-50800" y="1050925"/>
          <a:ext cx="9245600" cy="541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r:id="rId4" imgW="9242337" imgH="5419814" progId="Excel.Chart.8">
                  <p:embed/>
                </p:oleObj>
              </mc:Choice>
              <mc:Fallback>
                <p:oleObj r:id="rId4" imgW="9242337" imgH="5419814" progId="Excel.Chart.8">
                  <p:embed/>
                  <p:pic>
                    <p:nvPicPr>
                      <p:cNvPr id="0" name="Объект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050925"/>
                        <a:ext cx="9245600" cy="541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1"/>
          <p:cNvSpPr txBox="1"/>
          <p:nvPr/>
        </p:nvSpPr>
        <p:spPr>
          <a:xfrm>
            <a:off x="0" y="0"/>
            <a:ext cx="9144000" cy="1546225"/>
          </a:xfrm>
          <a:prstGeom prst="rect">
            <a:avLst/>
          </a:prstGeom>
          <a:noFill/>
        </p:spPr>
        <p:txBody>
          <a:bodyPr lIns="0" tIns="0" rIns="0">
            <a:spAutoFit/>
          </a:bodyPr>
          <a:lstStyle/>
          <a:p>
            <a:pPr algn="ctr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tabLst>
                <a:tab pos="2349500" algn="l"/>
                <a:tab pos="5270500" algn="l"/>
              </a:tabLst>
              <a:defRPr/>
            </a:pPr>
            <a:endParaRPr lang="ru-RU" altLang="zh-CN" sz="20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ts val="2700"/>
              </a:lnSpc>
              <a:spcBef>
                <a:spcPts val="0"/>
              </a:spcBef>
              <a:spcAft>
                <a:spcPts val="0"/>
              </a:spcAft>
              <a:tabLst>
                <a:tab pos="2349500" algn="l"/>
                <a:tab pos="5270500" algn="l"/>
              </a:tabLst>
              <a:defRPr/>
            </a:pPr>
            <a:r>
              <a:rPr lang="ru-RU" altLang="zh-CN" sz="2000" b="1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altLang="zh-CN" sz="2000" b="1" dirty="0" err="1">
                <a:latin typeface="Times New Roman" pitchFamily="18" charset="0"/>
                <a:cs typeface="Times New Roman" pitchFamily="18" charset="0"/>
              </a:rPr>
              <a:t>Объём</a:t>
            </a:r>
            <a:r>
              <a:rPr lang="en-US" altLang="zh-CN" sz="2000" b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altLang="zh-CN" sz="2000" b="1" dirty="0" err="1">
                <a:latin typeface="Times New Roman" pitchFamily="18" charset="0"/>
                <a:cs typeface="Times New Roman" pitchFamily="18" charset="0"/>
              </a:rPr>
              <a:t>структура</a:t>
            </a:r>
            <a:r>
              <a:rPr lang="en-US" altLang="zh-CN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2000" b="1" dirty="0">
                <a:latin typeface="Times New Roman" pitchFamily="18" charset="0"/>
                <a:cs typeface="Times New Roman" pitchFamily="18" charset="0"/>
              </a:rPr>
              <a:t>налоговых и </a:t>
            </a:r>
            <a:r>
              <a:rPr lang="en-US" altLang="zh-CN" sz="2000" b="1" dirty="0" err="1">
                <a:latin typeface="Times New Roman" pitchFamily="18" charset="0"/>
                <a:cs typeface="Times New Roman" pitchFamily="18" charset="0"/>
              </a:rPr>
              <a:t>неналоговых</a:t>
            </a:r>
            <a:r>
              <a:rPr lang="en-US" altLang="zh-CN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err="1">
                <a:latin typeface="Times New Roman" pitchFamily="18" charset="0"/>
                <a:cs typeface="Times New Roman" pitchFamily="18" charset="0"/>
              </a:rPr>
              <a:t>доходов</a:t>
            </a:r>
            <a:r>
              <a:rPr lang="ru-RU" altLang="zh-CN" sz="2000" b="1" dirty="0">
                <a:latin typeface="Times New Roman" pitchFamily="18" charset="0"/>
                <a:cs typeface="Times New Roman" pitchFamily="18" charset="0"/>
              </a:rPr>
              <a:t>  за 2017 год                 </a:t>
            </a:r>
            <a:r>
              <a:rPr lang="ru-RU" altLang="zh-CN" sz="1600" b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zh-CN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zh-CN" sz="20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zh-CN" sz="20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lnSpc>
                <a:spcPts val="1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altLang="zh-CN" dirty="0">
              <a:solidFill>
                <a:schemeClr val="bg1"/>
              </a:solidFill>
              <a:latin typeface="+mn-lt"/>
              <a:cs typeface="Arial" charset="0"/>
            </a:endParaRPr>
          </a:p>
          <a:p>
            <a:pPr fontAlgn="auto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tabLst>
                <a:tab pos="2349500" algn="l"/>
                <a:tab pos="5270500" algn="l"/>
              </a:tabLst>
              <a:defRPr/>
            </a:pPr>
            <a:r>
              <a:rPr lang="en-US" altLang="zh-CN" dirty="0">
                <a:solidFill>
                  <a:schemeClr val="bg1"/>
                </a:solidFill>
                <a:latin typeface="+mn-lt"/>
                <a:cs typeface="Arial" charset="0"/>
              </a:rPr>
              <a:t>	</a:t>
            </a:r>
            <a:endParaRPr lang="en-US" altLang="zh-CN" b="1" dirty="0">
              <a:solidFill>
                <a:schemeClr val="bg1"/>
              </a:solidFill>
              <a:latin typeface="Calibri" pitchFamily="18" charset="0"/>
              <a:cs typeface="Calibri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9"/>
          <p:cNvGraphicFramePr>
            <a:graphicFrameLocks noGrp="1" noChangeAspect="1"/>
          </p:cNvGraphicFramePr>
          <p:nvPr>
            <p:ph/>
          </p:nvPr>
        </p:nvGraphicFramePr>
        <p:xfrm>
          <a:off x="-396875" y="-539750"/>
          <a:ext cx="9856788" cy="741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r:id="rId4" imgW="9858086" imgH="7413378" progId="Excel.Chart.8">
                  <p:embed/>
                </p:oleObj>
              </mc:Choice>
              <mc:Fallback>
                <p:oleObj r:id="rId4" imgW="9858086" imgH="7413378" progId="Excel.Chart.8">
                  <p:embed/>
                  <p:pic>
                    <p:nvPicPr>
                      <p:cNvPr id="0" name="Object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96875" y="-539750"/>
                        <a:ext cx="9856788" cy="741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8047038" y="188913"/>
            <a:ext cx="10287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eaLnBrk="0" hangingPunct="0"/>
            <a:r>
              <a:rPr lang="ru-RU" altLang="ru-RU" sz="1400">
                <a:solidFill>
                  <a:srgbClr val="000000"/>
                </a:solidFill>
              </a:rPr>
              <a:t>в тыс.руб</a:t>
            </a:r>
            <a:r>
              <a:rPr lang="ru-RU" altLang="ru-RU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6909</TotalTime>
  <Words>17</Words>
  <Application>Microsoft Office PowerPoint</Application>
  <PresentationFormat>Экран (4:3)</PresentationFormat>
  <Paragraphs>6</Paragraphs>
  <Slides>3</Slides>
  <Notes>3</Notes>
  <HiddenSlides>0</HiddenSlides>
  <MMClips>0</MMClips>
  <ScaleCrop>false</ScaleCrop>
  <HeadingPairs>
    <vt:vector size="6" baseType="variant">
      <vt:variant>
        <vt:lpstr>Тема</vt:lpstr>
      </vt:variant>
      <vt:variant>
        <vt:i4>3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5_Оформление по умолчанию</vt:lpstr>
      <vt:lpstr>2_Воздушный поток</vt:lpstr>
      <vt:lpstr>4_Воздушный поток</vt:lpstr>
      <vt:lpstr>Диаграмма Microsoft Excel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UF</cp:lastModifiedBy>
  <cp:revision>517</cp:revision>
  <cp:lastPrinted>2016-11-01T06:30:55Z</cp:lastPrinted>
  <dcterms:created xsi:type="dcterms:W3CDTF">2012-03-22T11:17:47Z</dcterms:created>
  <dcterms:modified xsi:type="dcterms:W3CDTF">2018-04-23T05:24:10Z</dcterms:modified>
</cp:coreProperties>
</file>