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2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Override PartName="/ppt/activeX/activeX1.xml" ContentType="application/vnd.ms-office.activeX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Default Extension="bin" ContentType="application/vnd.ms-office.activeX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  <p:sldMasterId id="2147485843" r:id="rId2"/>
  </p:sldMasterIdLst>
  <p:notesMasterIdLst>
    <p:notesMasterId r:id="rId6"/>
  </p:notesMasterIdLst>
  <p:handoutMasterIdLst>
    <p:handoutMasterId r:id="rId7"/>
  </p:handoutMasterIdLst>
  <p:sldIdLst>
    <p:sldId id="303" r:id="rId3"/>
    <p:sldId id="297" r:id="rId4"/>
    <p:sldId id="293" r:id="rId5"/>
  </p:sldIdLst>
  <p:sldSz cx="9144000" cy="6858000" type="screen4x3"/>
  <p:notesSz cx="6834188" cy="99790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B000"/>
    <a:srgbClr val="FF0000"/>
    <a:srgbClr val="292929"/>
    <a:srgbClr val="150AA6"/>
    <a:srgbClr val="921E60"/>
    <a:srgbClr val="AC1C04"/>
    <a:srgbClr val="FF9966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1" autoAdjust="0"/>
    <p:restoredTop sz="88868" autoAdjust="0"/>
  </p:normalViewPr>
  <p:slideViewPr>
    <p:cSldViewPr>
      <p:cViewPr>
        <p:scale>
          <a:sx n="66" d="100"/>
          <a:sy n="66" d="100"/>
        </p:scale>
        <p:origin x="-209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C6FD3F5-B3F4-4A1D-A9EE-CF0D8C128BBE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606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0D326B8-61FD-4E70-BCCF-878D1979B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C87C6F-1049-4B13-9411-D486A2B26C4D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22338" y="747713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213" y="4740275"/>
            <a:ext cx="5467350" cy="449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606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0FA01D9-178C-432B-A2C2-B937967A9C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3" tIns="45677" rIns="91363" bIns="45677" anchor="b"/>
          <a:lstStyle/>
          <a:p>
            <a:pPr algn="r" defTabSz="912813"/>
            <a:fld id="{599F3650-6987-48C6-8780-59CA17D4D5E0}" type="slidenum">
              <a:rPr lang="ru-RU" altLang="ru-RU" sz="1200">
                <a:solidFill>
                  <a:srgbClr val="000000"/>
                </a:solidFill>
              </a:rPr>
              <a:pPr algn="r" defTabSz="912813"/>
              <a:t>1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33450" y="747713"/>
            <a:ext cx="4992688" cy="374332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43450"/>
            <a:ext cx="5468938" cy="4487863"/>
          </a:xfrm>
          <a:noFill/>
        </p:spPr>
        <p:txBody>
          <a:bodyPr lIns="91363" tIns="45677" rIns="91363" bIns="45677"/>
          <a:lstStyle/>
          <a:p>
            <a:pPr defTabSz="909638"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DA2FA-CAE7-448F-A5AA-FFB342D671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41DB9-63E3-46DB-B09B-5940A0F8AB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07AC9-2D96-49FA-97C6-081E63F475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2EFC-30F8-4E19-8740-B87CB948A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9FE33-A3FC-4935-865C-1B31C08A9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04191-0A07-4C26-A711-3911333BF0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A7A48-E98D-4E3B-B336-B7A6E6EC5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C23A7-7036-405F-B681-C2CF2C6904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32FC7-D1DC-4796-A350-4663A72A4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57D71-D1F0-43AE-BB1F-A2E93C866E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EFCEC-8809-420C-B3A3-CF706D7CE6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156EA-8EF9-4C79-8692-7A7815B40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ECC0F-C430-444F-9634-EEA115C8A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62E9D-458D-413A-A12B-0EA9E302B2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68629-E28F-4F70-B24B-46D9434A2B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13FF9-F38E-4F74-BEFB-1D57B9F9BC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C0154-3115-4F1B-B92C-F9061245B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76115-EE92-46D8-9B6C-A1C5019692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EE8B7-868F-4678-AAC6-77AE3B1CA1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B3B1B-69A2-4FF7-AA6B-13F7504AE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D7138-0470-4DE2-9B1C-147A9F07C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19C84-2C58-4F84-9E35-03A5662E7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7757B-3AD6-473C-A096-35F0C2FC0D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CBF2-1D85-428C-8441-7CD30DD5A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771D98F-658D-4F59-9965-C6E7D1BDC4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908" r:id="rId1"/>
    <p:sldLayoutId id="2147489909" r:id="rId2"/>
    <p:sldLayoutId id="2147489910" r:id="rId3"/>
    <p:sldLayoutId id="2147489911" r:id="rId4"/>
    <p:sldLayoutId id="2147489912" r:id="rId5"/>
    <p:sldLayoutId id="2147489913" r:id="rId6"/>
    <p:sldLayoutId id="2147489914" r:id="rId7"/>
    <p:sldLayoutId id="2147489915" r:id="rId8"/>
    <p:sldLayoutId id="2147489916" r:id="rId9"/>
    <p:sldLayoutId id="2147489917" r:id="rId10"/>
    <p:sldLayoutId id="2147489918" r:id="rId11"/>
    <p:sldLayoutId id="2147489919" r:id="rId12"/>
    <p:sldLayoutId id="214748992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10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F3D855-4FCF-4414-AE65-E60F05A601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929" r:id="rId1"/>
    <p:sldLayoutId id="2147489921" r:id="rId2"/>
    <p:sldLayoutId id="2147489930" r:id="rId3"/>
    <p:sldLayoutId id="2147489922" r:id="rId4"/>
    <p:sldLayoutId id="2147489923" r:id="rId5"/>
    <p:sldLayoutId id="2147489924" r:id="rId6"/>
    <p:sldLayoutId id="2147489925" r:id="rId7"/>
    <p:sldLayoutId id="2147489926" r:id="rId8"/>
    <p:sldLayoutId id="2147489931" r:id="rId9"/>
    <p:sldLayoutId id="2147489927" r:id="rId10"/>
    <p:sldLayoutId id="2147489928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__________Microsoft_Office_Excel1.xls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__________Microsoft_Office_Excel2.xls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_____Microsoft_Office_Excel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Объект 1"/>
          <p:cNvGraphicFramePr>
            <a:graphicFrameLocks/>
          </p:cNvGraphicFramePr>
          <p:nvPr/>
        </p:nvGraphicFramePr>
        <p:xfrm>
          <a:off x="-50800" y="1050925"/>
          <a:ext cx="9245600" cy="5418138"/>
        </p:xfrm>
        <a:graphic>
          <a:graphicData uri="http://schemas.openxmlformats.org/presentationml/2006/ole">
            <p:oleObj spid="_x0000_s1027" r:id="rId5" imgW="9242337" imgH="5419814" progId="Excel.Chart.8">
              <p:embed/>
            </p:oleObj>
          </a:graphicData>
        </a:graphic>
      </p:graphicFrame>
      <p:sp>
        <p:nvSpPr>
          <p:cNvPr id="33" name="TextBox 1"/>
          <p:cNvSpPr txBox="1"/>
          <p:nvPr/>
        </p:nvSpPr>
        <p:spPr>
          <a:xfrm>
            <a:off x="0" y="25400"/>
            <a:ext cx="9144000" cy="1189038"/>
          </a:xfrm>
          <a:prstGeom prst="rect">
            <a:avLst/>
          </a:prstGeom>
          <a:noFill/>
        </p:spPr>
        <p:txBody>
          <a:bodyPr lIns="0" tIns="0" rIns="0">
            <a:spAutoFit/>
          </a:bodyPr>
          <a:lstStyle/>
          <a:p>
            <a:pPr algn="ctr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tabLst>
                <a:tab pos="2349500" algn="l"/>
                <a:tab pos="5270500" algn="l"/>
              </a:tabLst>
              <a:defRPr/>
            </a:pPr>
            <a:endParaRPr lang="ru-RU" altLang="zh-CN" sz="20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tabLst>
                <a:tab pos="2349500" algn="l"/>
                <a:tab pos="5270500" algn="l"/>
              </a:tabLst>
              <a:defRPr/>
            </a:pPr>
            <a:r>
              <a:rPr lang="ru-RU" altLang="zh-CN" sz="20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CN" sz="2000" b="1" dirty="0" err="1">
                <a:latin typeface="Times New Roman" pitchFamily="18" charset="0"/>
                <a:cs typeface="Times New Roman" pitchFamily="18" charset="0"/>
              </a:rPr>
              <a:t>Объём</a:t>
            </a:r>
            <a:r>
              <a:rPr lang="en-US" altLang="zh-CN" sz="20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altLang="zh-CN" sz="2000" b="1" dirty="0" err="1">
                <a:latin typeface="Times New Roman" pitchFamily="18" charset="0"/>
                <a:cs typeface="Times New Roman" pitchFamily="18" charset="0"/>
              </a:rPr>
              <a:t>структура</a:t>
            </a:r>
            <a:r>
              <a:rPr lang="en-US" altLang="zh-CN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sz="2000" b="1" dirty="0">
                <a:latin typeface="Times New Roman" pitchFamily="18" charset="0"/>
                <a:cs typeface="Times New Roman" pitchFamily="18" charset="0"/>
              </a:rPr>
              <a:t>налоговых и </a:t>
            </a:r>
            <a:r>
              <a:rPr lang="en-US" altLang="zh-CN" sz="2000" b="1" dirty="0" err="1">
                <a:latin typeface="Times New Roman" pitchFamily="18" charset="0"/>
                <a:cs typeface="Times New Roman" pitchFamily="18" charset="0"/>
              </a:rPr>
              <a:t>неналоговых</a:t>
            </a:r>
            <a:r>
              <a:rPr lang="en-US" altLang="zh-CN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 err="1">
                <a:latin typeface="Times New Roman" pitchFamily="18" charset="0"/>
                <a:cs typeface="Times New Roman" pitchFamily="18" charset="0"/>
              </a:rPr>
              <a:t>доходов</a:t>
            </a:r>
            <a:r>
              <a:rPr lang="ru-RU" altLang="zh-CN" sz="2000" b="1" dirty="0">
                <a:latin typeface="Times New Roman" pitchFamily="18" charset="0"/>
                <a:cs typeface="Times New Roman" pitchFamily="18" charset="0"/>
              </a:rPr>
              <a:t>       тыс.руб.</a:t>
            </a:r>
            <a:r>
              <a:rPr lang="en-US" altLang="zh-CN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zh-CN" sz="2000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fontAlgn="auto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tabLst>
                <a:tab pos="2349500" algn="l"/>
                <a:tab pos="5270500" algn="l"/>
              </a:tabLst>
              <a:defRPr/>
            </a:pPr>
            <a:r>
              <a:rPr lang="en-US" altLang="zh-CN" dirty="0">
                <a:solidFill>
                  <a:schemeClr val="bg1"/>
                </a:solidFill>
                <a:latin typeface="+mn-lt"/>
                <a:cs typeface="Arial" charset="0"/>
              </a:rPr>
              <a:t>	</a:t>
            </a:r>
            <a:endParaRPr lang="en-US" altLang="zh-CN" b="1" dirty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</p:spTree>
    <p:controls>
      <p:control spid="1026" r:id="rId2" imgW="6095880" imgH="4067280"/>
    </p:controls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-107950" y="0"/>
          <a:ext cx="9144000" cy="6858000"/>
        </p:xfrm>
        <a:graphic>
          <a:graphicData uri="http://schemas.openxmlformats.org/presentationml/2006/ole">
            <p:oleObj spid="_x0000_s2052" r:id="rId5" imgW="9144793" imgH="6858594" progId="Excel.Chart.8">
              <p:embed/>
            </p:oleObj>
          </a:graphicData>
        </a:graphic>
      </p:graphicFrame>
    </p:spTree>
    <p:controls>
      <p:control spid="2050" r:id="rId2" imgW="6095880" imgH="40672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9"/>
          <p:cNvGraphicFramePr>
            <a:graphicFrameLocks noGrp="1" noChangeAspect="1"/>
          </p:cNvGraphicFramePr>
          <p:nvPr>
            <p:ph/>
          </p:nvPr>
        </p:nvGraphicFramePr>
        <p:xfrm>
          <a:off x="179388" y="-561975"/>
          <a:ext cx="9856787" cy="7418388"/>
        </p:xfrm>
        <a:graphic>
          <a:graphicData uri="http://schemas.openxmlformats.org/presentationml/2006/ole">
            <p:oleObj spid="_x0000_s8194" r:id="rId4" imgW="9858086" imgH="7419475" progId="Excel.Chart.8">
              <p:embed/>
            </p:oleObj>
          </a:graphicData>
        </a:graphic>
      </p:graphicFrame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8047038" y="188913"/>
            <a:ext cx="1028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1400">
                <a:solidFill>
                  <a:srgbClr val="000000"/>
                </a:solidFill>
              </a:rPr>
              <a:t>в тыс.руб</a:t>
            </a:r>
            <a:r>
              <a:rPr lang="ru-RU" altLang="ru-RU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5622</TotalTime>
  <Words>14</Words>
  <Application>Microsoft Office PowerPoint</Application>
  <PresentationFormat>Экран (4:3)</PresentationFormat>
  <Paragraphs>6</Paragraphs>
  <Slides>3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2" baseType="lpstr">
      <vt:lpstr>Arial</vt:lpstr>
      <vt:lpstr>Calibri</vt:lpstr>
      <vt:lpstr>Trebuchet MS</vt:lpstr>
      <vt:lpstr>Georgia</vt:lpstr>
      <vt:lpstr>Times New Roman</vt:lpstr>
      <vt:lpstr>方正姚体</vt:lpstr>
      <vt:lpstr>5_Оформление по умолчанию</vt:lpstr>
      <vt:lpstr>2_Воздушный поток</vt:lpstr>
      <vt:lpstr>Диаграмма Microsoft Excel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</cp:lastModifiedBy>
  <cp:revision>418</cp:revision>
  <cp:lastPrinted>2016-08-16T05:42:04Z</cp:lastPrinted>
  <dcterms:created xsi:type="dcterms:W3CDTF">2012-03-22T11:17:47Z</dcterms:created>
  <dcterms:modified xsi:type="dcterms:W3CDTF">2016-09-06T11:05:40Z</dcterms:modified>
</cp:coreProperties>
</file>